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20" r:id="rId25"/>
    <p:sldId id="426" r:id="rId26"/>
    <p:sldId id="427" r:id="rId27"/>
    <p:sldId id="556" r:id="rId28"/>
    <p:sldId id="557" r:id="rId29"/>
    <p:sldId id="555" r:id="rId30"/>
    <p:sldId id="526" r:id="rId31"/>
    <p:sldId id="527" r:id="rId32"/>
    <p:sldId id="528" r:id="rId33"/>
    <p:sldId id="529" r:id="rId34"/>
    <p:sldId id="514" r:id="rId35"/>
    <p:sldId id="541" r:id="rId36"/>
    <p:sldId id="542" r:id="rId37"/>
    <p:sldId id="510" r:id="rId38"/>
    <p:sldId id="530" r:id="rId39"/>
    <p:sldId id="531" r:id="rId40"/>
    <p:sldId id="532" r:id="rId41"/>
    <p:sldId id="553" r:id="rId42"/>
    <p:sldId id="492" r:id="rId43"/>
    <p:sldId id="457" r:id="rId44"/>
    <p:sldId id="550" r:id="rId45"/>
    <p:sldId id="543" r:id="rId46"/>
    <p:sldId id="545" r:id="rId47"/>
    <p:sldId id="546" r:id="rId48"/>
    <p:sldId id="544" r:id="rId49"/>
    <p:sldId id="547" r:id="rId50"/>
    <p:sldId id="551" r:id="rId51"/>
    <p:sldId id="552" r:id="rId52"/>
    <p:sldId id="488" r:id="rId53"/>
    <p:sldId id="482" r:id="rId54"/>
    <p:sldId id="554" r:id="rId55"/>
    <p:sldId id="305" r:id="rId56"/>
    <p:sldId id="535" r:id="rId57"/>
    <p:sldId id="549" r:id="rId58"/>
    <p:sldId id="474" r:id="rId59"/>
    <p:sldId id="475" r:id="rId60"/>
    <p:sldId id="476" r:id="rId61"/>
    <p:sldId id="487" r:id="rId62"/>
    <p:sldId id="407" r:id="rId63"/>
    <p:sldId id="411" r:id="rId64"/>
    <p:sldId id="412" r:id="rId65"/>
    <p:sldId id="414" r:id="rId66"/>
    <p:sldId id="523" r:id="rId67"/>
    <p:sldId id="5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101939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COMMONPLACE IN MOST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1718736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optimality model adds no free parameters to Farquhar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3010241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reliably simulate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8088514" y="3147311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8403262" y="4585211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030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Photosynthetic acclimation is likely to impact ecosystem-scale processes</a:t>
            </a:r>
          </a:p>
          <a:p>
            <a:pPr lvl="1"/>
            <a:r>
              <a:rPr lang="en-US" sz="3600" dirty="0"/>
              <a:t>Allocation</a:t>
            </a:r>
          </a:p>
          <a:p>
            <a:pPr lvl="1"/>
            <a:r>
              <a:rPr lang="en-US" sz="3600" dirty="0"/>
              <a:t>N cycling</a:t>
            </a:r>
          </a:p>
          <a:p>
            <a:pPr lvl="1"/>
            <a:r>
              <a:rPr lang="en-US" sz="3600" dirty="0"/>
              <a:t>Microbial processes (e.g., symbioses)</a:t>
            </a:r>
          </a:p>
          <a:p>
            <a:pPr lvl="1"/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351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2239</Words>
  <Application>Microsoft Macintosh PowerPoint</Application>
  <PresentationFormat>Widescreen</PresentationFormat>
  <Paragraphs>291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What’s going on?</vt:lpstr>
      <vt:lpstr>Soil N determines # of leaves?</vt:lpstr>
      <vt:lpstr>Next steps: How might this effect simulated nutrient limitation?</vt:lpstr>
      <vt:lpstr>Conclusions</vt:lpstr>
      <vt:lpstr>Conclusions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44</cp:revision>
  <dcterms:created xsi:type="dcterms:W3CDTF">2020-02-27T20:52:03Z</dcterms:created>
  <dcterms:modified xsi:type="dcterms:W3CDTF">2020-03-02T15:14:16Z</dcterms:modified>
</cp:coreProperties>
</file>